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18"/>
  </p:notesMasterIdLst>
  <p:sldIdLst>
    <p:sldId id="318" r:id="rId2"/>
    <p:sldId id="320" r:id="rId3"/>
    <p:sldId id="310" r:id="rId4"/>
    <p:sldId id="319" r:id="rId5"/>
    <p:sldId id="322" r:id="rId6"/>
    <p:sldId id="275" r:id="rId7"/>
    <p:sldId id="306" r:id="rId8"/>
    <p:sldId id="277" r:id="rId9"/>
    <p:sldId id="278" r:id="rId10"/>
    <p:sldId id="279" r:id="rId11"/>
    <p:sldId id="280" r:id="rId12"/>
    <p:sldId id="323" r:id="rId13"/>
    <p:sldId id="282" r:id="rId14"/>
    <p:sldId id="314" r:id="rId15"/>
    <p:sldId id="324" r:id="rId16"/>
    <p:sldId id="321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5" autoAdjust="0"/>
    <p:restoredTop sz="94660"/>
  </p:normalViewPr>
  <p:slideViewPr>
    <p:cSldViewPr>
      <p:cViewPr varScale="1">
        <p:scale>
          <a:sx n="67" d="100"/>
          <a:sy n="67" d="100"/>
        </p:scale>
        <p:origin x="1192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07.08.2017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0593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369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92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Dato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468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Dato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382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56557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35898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135710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84632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8894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5512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8053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8289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727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423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4721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8665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1639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436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3457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16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649" r:id="rId12"/>
    <p:sldLayoutId id="2147483660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52" r:id="rId19"/>
    <p:sldLayoutId id="2147483653" r:id="rId20"/>
  </p:sldLayoutIdLst>
  <p:transition spd="slow">
    <p:push dir="u"/>
  </p:transition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041084"/>
            <a:ext cx="5760639" cy="1107996"/>
          </a:xfrm>
        </p:spPr>
        <p:txBody>
          <a:bodyPr>
            <a:normAutofit/>
          </a:bodyPr>
          <a:lstStyle/>
          <a:p>
            <a:r>
              <a:rPr lang="nb-NO" sz="3200" b="1" dirty="0" err="1" smtClean="0"/>
              <a:t>Ethiopia</a:t>
            </a:r>
            <a:r>
              <a:rPr lang="nb-NO" b="1" dirty="0"/>
              <a:t/>
            </a:r>
            <a:br>
              <a:rPr lang="nb-NO" b="1" dirty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07" y="311735"/>
            <a:ext cx="8542808" cy="618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</a:t>
            </a:fld>
            <a:endParaRPr lang="en-GB" noProof="0" dirty="0"/>
          </a:p>
        </p:txBody>
      </p:sp>
      <p:sp>
        <p:nvSpPr>
          <p:cNvPr id="10" name="Rectangle 9"/>
          <p:cNvSpPr/>
          <p:nvPr/>
        </p:nvSpPr>
        <p:spPr>
          <a:xfrm>
            <a:off x="323528" y="304046"/>
            <a:ext cx="854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dominant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biotic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abiotic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disturbance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 in a dry Afromontane </a:t>
            </a:r>
            <a:r>
              <a:rPr 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Ethiopia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nb-N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nb-NO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Mekdes</a:t>
            </a:r>
            <a:r>
              <a:rPr lang="nb-N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Ourge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49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/>
          <a:stretch/>
        </p:blipFill>
        <p:spPr bwMode="auto">
          <a:xfrm>
            <a:off x="539552" y="1484784"/>
            <a:ext cx="7855692" cy="50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2" name="Rectangle 1"/>
          <p:cNvSpPr/>
          <p:nvPr/>
        </p:nvSpPr>
        <p:spPr>
          <a:xfrm>
            <a:off x="323528" y="44290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4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476672"/>
            <a:ext cx="8856984" cy="62373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828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/>
          <a:lstStyle/>
          <a:p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7704856" cy="46085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33259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459" t="10975" r="-1" b="1220"/>
          <a:stretch/>
        </p:blipFill>
        <p:spPr>
          <a:xfrm>
            <a:off x="179512" y="404664"/>
            <a:ext cx="8784976" cy="61206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342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818518" cy="461665"/>
          </a:xfrm>
        </p:spPr>
        <p:txBody>
          <a:bodyPr>
            <a:noAutofit/>
          </a:bodyPr>
          <a:lstStyle/>
          <a:p>
            <a:r>
              <a:rPr lang="nb-NO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</a:t>
            </a:r>
            <a:r>
              <a:rPr lang="nb-N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2453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positive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woody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richness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nb-NO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Olea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positively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Olea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stumps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biotic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abiotic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disturbance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species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pPr marL="0" indent="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6892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800" dirty="0" smtClean="0"/>
          </a:p>
          <a:p>
            <a:pPr marL="0" indent="0" algn="just">
              <a:buNone/>
            </a:pP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Conserving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has a positive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endangered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35479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9"/>
            <a:ext cx="6711770" cy="4907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8000" dirty="0" smtClean="0"/>
          </a:p>
          <a:p>
            <a:pPr marL="0" indent="0">
              <a:buNone/>
            </a:pPr>
            <a:endParaRPr lang="nb-NO" sz="8000" dirty="0"/>
          </a:p>
          <a:p>
            <a:pPr marL="0" indent="0">
              <a:buNone/>
            </a:pPr>
            <a:r>
              <a:rPr lang="nb-NO" sz="8000" dirty="0" smtClean="0"/>
              <a:t>    </a:t>
            </a:r>
            <a:r>
              <a:rPr lang="nb-NO" sz="8000" dirty="0" err="1" smtClean="0"/>
              <a:t>Thank</a:t>
            </a:r>
            <a:r>
              <a:rPr lang="nb-NO" sz="8000" dirty="0" smtClean="0"/>
              <a:t> </a:t>
            </a:r>
            <a:r>
              <a:rPr lang="nb-NO" sz="8000" dirty="0" err="1" smtClean="0"/>
              <a:t>you</a:t>
            </a:r>
            <a:endParaRPr lang="nb-NO" sz="8000" dirty="0" smtClean="0"/>
          </a:p>
          <a:p>
            <a:pPr marL="0" indent="0">
              <a:buNone/>
            </a:pPr>
            <a:endParaRPr lang="en-US" sz="8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592288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9987"/>
            <a:ext cx="4032449" cy="28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3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172464" cy="5832648"/>
          </a:xfrm>
        </p:spPr>
        <p:txBody>
          <a:bodyPr>
            <a:normAutofit/>
          </a:bodyPr>
          <a:lstStyle/>
          <a:p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Conclussion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3386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7346"/>
            <a:ext cx="7560840" cy="430887"/>
          </a:xfrm>
        </p:spPr>
        <p:txBody>
          <a:bodyPr>
            <a:noAutofit/>
          </a:bodyPr>
          <a:lstStyle/>
          <a:p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Dry Afromontane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3168352" cy="4896544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tree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GB" sz="28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9" y="979587"/>
            <a:ext cx="36106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7992888" cy="936104"/>
          </a:xfrm>
        </p:spPr>
        <p:txBody>
          <a:bodyPr/>
          <a:lstStyle/>
          <a:p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Endangered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tree species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2019" y="1865343"/>
            <a:ext cx="5256585" cy="363137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7"/>
            <a:ext cx="356395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27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88640"/>
            <a:ext cx="7848873" cy="633670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Hugumburda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dry Afromontane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woody species richness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Olea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Juniperus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widely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Motivation: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Both tree species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endangered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low recruitment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eing over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exploited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74166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2648" y="22981"/>
            <a:ext cx="7833968" cy="81304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2648" y="1336178"/>
            <a:ext cx="8831840" cy="511715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elationship between both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Olea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Juniperus</a:t>
            </a:r>
            <a:endParaRPr lang="en-GB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elationship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biotic and abiotic variables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elationship with disturbance factors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992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7504" y="30190"/>
            <a:ext cx="7848872" cy="734514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620665" cy="5447631"/>
          </a:xfrm>
        </p:spPr>
      </p:pic>
    </p:spTree>
    <p:extLst>
      <p:ext uri="{BB962C8B-B14F-4D97-AF65-F5344CB8AC3E}">
        <p14:creationId xmlns:p14="http://schemas.microsoft.com/office/powerpoint/2010/main" val="569848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0" y="75609"/>
            <a:ext cx="7287014" cy="461665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b-N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ethods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0" y="764705"/>
            <a:ext cx="4074476" cy="532859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Biotic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Disturbance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45" y="462718"/>
            <a:ext cx="3708530" cy="2685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33" y="3674354"/>
            <a:ext cx="3708530" cy="29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76460"/>
            <a:ext cx="4608512" cy="6220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Abiotic factors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Soil parameters  (0-15 cm)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</a:p>
          <a:p>
            <a:pPr marL="0" indent="0">
              <a:buNone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matter</a:t>
            </a:r>
          </a:p>
          <a:p>
            <a:pPr marL="0" indent="0">
              <a:buNone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mositure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Environmetal gradients</a:t>
            </a:r>
          </a:p>
          <a:p>
            <a:pPr marL="0" indent="0">
              <a:buNone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05" y="3501008"/>
            <a:ext cx="4320061" cy="3033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39" y="376459"/>
            <a:ext cx="4148079" cy="2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3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11648</TotalTime>
  <Words>211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Ethiopia </vt:lpstr>
      <vt:lpstr>PowerPoint Presentation</vt:lpstr>
      <vt:lpstr>Dry Afromontane forest distribution</vt:lpstr>
      <vt:lpstr>Endangered tree species</vt:lpstr>
      <vt:lpstr>PowerPoint Presentation</vt:lpstr>
      <vt:lpstr>Objectives</vt:lpstr>
      <vt:lpstr>Study Area</vt:lpstr>
      <vt:lpstr>Methods</vt:lpstr>
      <vt:lpstr>PowerPoint Presentation</vt:lpstr>
      <vt:lpstr>PowerPoint Presentation</vt:lpstr>
      <vt:lpstr>PowerPoint Presentation</vt:lpstr>
      <vt:lpstr>Distance from the village</vt:lpstr>
      <vt:lpstr>PowerPoint Presentation</vt:lpstr>
      <vt:lpstr>Implication and Conclusion</vt:lpstr>
      <vt:lpstr>Take home message</vt:lpstr>
      <vt:lpstr>PowerPoint Presentation</vt:lpstr>
    </vt:vector>
  </TitlesOfParts>
  <Company>NMBU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Dawit Gebregziabher Mekonen</dc:creator>
  <dc:description>template by addpoint.no</dc:description>
  <cp:lastModifiedBy>Mekdes Ourge Wegasie</cp:lastModifiedBy>
  <cp:revision>490</cp:revision>
  <dcterms:created xsi:type="dcterms:W3CDTF">2015-01-16T13:30:47Z</dcterms:created>
  <dcterms:modified xsi:type="dcterms:W3CDTF">2017-08-07T14:08:14Z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